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68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1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0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2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9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6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2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5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3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8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2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65" r:id="rId6"/>
    <p:sldLayoutId id="2147483761" r:id="rId7"/>
    <p:sldLayoutId id="2147483762" r:id="rId8"/>
    <p:sldLayoutId id="2147483763" r:id="rId9"/>
    <p:sldLayoutId id="2147483764" r:id="rId10"/>
    <p:sldLayoutId id="21474837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733A6A7-E7EE-42C5-88DE-B09D16B38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40FEF0-DE60-59ED-D5CD-AD3F5DDEB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2954226"/>
            <a:ext cx="5555624" cy="2232199"/>
          </a:xfrm>
        </p:spPr>
        <p:txBody>
          <a:bodyPr anchor="t">
            <a:normAutofit/>
          </a:bodyPr>
          <a:lstStyle/>
          <a:p>
            <a:pPr algn="l"/>
            <a:r>
              <a:rPr lang="en-US"/>
              <a:t>Part of the family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3035CD-BEA5-6C8B-E848-24A851720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725465"/>
            <a:ext cx="5555624" cy="2063925"/>
          </a:xfrm>
        </p:spPr>
        <p:txBody>
          <a:bodyPr anchor="b">
            <a:normAutofit/>
          </a:bodyPr>
          <a:lstStyle/>
          <a:p>
            <a:pPr algn="l"/>
            <a:r>
              <a:rPr lang="en-US"/>
              <a:t>Listening Comprehension</a:t>
            </a:r>
          </a:p>
        </p:txBody>
      </p: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red pencils inside a pencil holder which is on top of a wood table">
            <a:extLst>
              <a:ext uri="{FF2B5EF4-FFF2-40B4-BE49-F238E27FC236}">
                <a16:creationId xmlns:a16="http://schemas.microsoft.com/office/drawing/2014/main" id="{01314AB3-C802-7899-BEFB-9D07DADB9D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617" r="-1" b="-1"/>
          <a:stretch/>
        </p:blipFill>
        <p:spPr>
          <a:xfrm>
            <a:off x="631947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  <p:pic>
        <p:nvPicPr>
          <p:cNvPr id="6" name="Part of the Family">
            <a:hlinkClick r:id="" action="ppaction://media"/>
            <a:extLst>
              <a:ext uri="{FF2B5EF4-FFF2-40B4-BE49-F238E27FC236}">
                <a16:creationId xmlns:a16="http://schemas.microsoft.com/office/drawing/2014/main" id="{5B51FE76-F0E8-F30A-66D1-61CB58697F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0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53"/>
    </mc:Choice>
    <mc:Fallback>
      <p:transition spd="slow" advTm="3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93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ineVTI">
  <a:themeElements>
    <a:clrScheme name="Custom 51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Avenir Next LT Pro</vt:lpstr>
      <vt:lpstr>Posterama</vt:lpstr>
      <vt:lpstr>SineVTI</vt:lpstr>
      <vt:lpstr>Part of the family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of the family</dc:title>
  <dc:creator>Eileen Murtaugh</dc:creator>
  <cp:lastModifiedBy>Eileen Murtaugh</cp:lastModifiedBy>
  <cp:revision>1</cp:revision>
  <dcterms:created xsi:type="dcterms:W3CDTF">2024-01-30T12:33:08Z</dcterms:created>
  <dcterms:modified xsi:type="dcterms:W3CDTF">2024-01-30T12:43:29Z</dcterms:modified>
</cp:coreProperties>
</file>